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6" r:id="rId5"/>
    <p:sldId id="259" r:id="rId6"/>
    <p:sldId id="261" r:id="rId7"/>
    <p:sldId id="262" r:id="rId8"/>
    <p:sldId id="264" r:id="rId9"/>
    <p:sldId id="263" r:id="rId10"/>
    <p:sldId id="268" r:id="rId11"/>
    <p:sldId id="267" r:id="rId12"/>
    <p:sldId id="269" r:id="rId13"/>
    <p:sldId id="270" r:id="rId14"/>
    <p:sldId id="271" r:id="rId15"/>
    <p:sldId id="272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81001"/>
            <a:ext cx="8610600" cy="1371599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lgerian" pitchFamily="82" charset="0"/>
              </a:rPr>
              <a:t>CHANDIDAS</a:t>
            </a:r>
            <a:r>
              <a:rPr lang="en-US" dirty="0" smtClean="0">
                <a:latin typeface="Algerian" pitchFamily="82" charset="0"/>
              </a:rPr>
              <a:t> MAHAVIDYALAYA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0"/>
            <a:ext cx="7162800" cy="3352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lgerian" pitchFamily="82" charset="0"/>
              </a:rPr>
              <a:t>DEPARTMEANT OF GEOGRAPHY</a:t>
            </a:r>
          </a:p>
          <a:p>
            <a:endParaRPr lang="en-US" dirty="0" smtClean="0">
              <a:latin typeface="Algerian" pitchFamily="82" charset="0"/>
            </a:endParaRPr>
          </a:p>
          <a:p>
            <a:r>
              <a:rPr lang="en-IN" dirty="0" smtClean="0">
                <a:latin typeface="Algerian" pitchFamily="82" charset="0"/>
              </a:rPr>
              <a:t>Topic.- </a:t>
            </a:r>
            <a:r>
              <a:rPr lang="en-IN" dirty="0" smtClean="0">
                <a:latin typeface="Algerian" pitchFamily="82" charset="0"/>
              </a:rPr>
              <a:t>Types of settlement</a:t>
            </a:r>
            <a:endParaRPr lang="en-IN" dirty="0" smtClean="0">
              <a:latin typeface="Algerian" pitchFamily="82" charset="0"/>
            </a:endParaRPr>
          </a:p>
          <a:p>
            <a:endParaRPr lang="en-IN" dirty="0" smtClean="0">
              <a:latin typeface="Algerian" pitchFamily="82" charset="0"/>
            </a:endParaRPr>
          </a:p>
          <a:p>
            <a:r>
              <a:rPr lang="en-IN" sz="2800" dirty="0" smtClean="0">
                <a:latin typeface="Algerian" pitchFamily="82" charset="0"/>
              </a:rPr>
              <a:t>Prof.- </a:t>
            </a:r>
            <a:r>
              <a:rPr lang="en-IN" sz="2800" dirty="0" err="1" smtClean="0">
                <a:latin typeface="Algerian" pitchFamily="82" charset="0"/>
              </a:rPr>
              <a:t>Indrajit</a:t>
            </a:r>
            <a:r>
              <a:rPr lang="en-IN" sz="2800" dirty="0" smtClean="0">
                <a:latin typeface="Algerian" pitchFamily="82" charset="0"/>
              </a:rPr>
              <a:t> </a:t>
            </a:r>
            <a:r>
              <a:rPr lang="en-IN" sz="2800" dirty="0" err="1" smtClean="0">
                <a:latin typeface="Algerian" pitchFamily="82" charset="0"/>
              </a:rPr>
              <a:t>Mandal</a:t>
            </a:r>
            <a:endParaRPr lang="en-US" sz="2000" dirty="0" smtClean="0">
              <a:latin typeface="Algerian" pitchFamily="82" charset="0"/>
            </a:endParaRPr>
          </a:p>
          <a:p>
            <a:endParaRPr lang="en-US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1" descr="Service Rural Settlement Urban Settlement&#10;Health Medical Clinic Hospital&#10;Education Primary School University&#10;Shopping Gene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1" descr="Service Rural Settlement Urban Settlement&#10;Health Medical Clinic Hospital&#10;Education Primary School University&#10;Shopping Gene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048000" cy="2286000"/>
          </a:xfrm>
          <a:prstGeom prst="rect">
            <a:avLst/>
          </a:prstGeom>
          <a:noFill/>
        </p:spPr>
      </p:pic>
      <p:pic>
        <p:nvPicPr>
          <p:cNvPr id="23554" name="Picture 2" descr="Settlement Of Pattern:-&#10;1) Dispersed&#10;2) Nucleated&#10;3) Linear&#10;4) Radial Town&#10;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1" descr="•They are small groups of buildings&#10;•That are separated from the next group by several km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1" descr="•They are small groups of buildings&#10;•That are separated from the next group by several km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048000" cy="2286000"/>
          </a:xfrm>
          <a:prstGeom prst="rect">
            <a:avLst/>
          </a:prstGeom>
          <a:noFill/>
        </p:spPr>
      </p:pic>
      <p:pic>
        <p:nvPicPr>
          <p:cNvPr id="27650" name="Picture 2" descr=" These are place where building are clustered around the&#10;central point.&#10; The central point can be town square, religious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1" descr=" Settlement may follow the river or road, canal or railways.&#10; It is due to easy access to transport ,fresh water or fish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1" descr=" Settlement may follow the river or road, canal or railways.&#10; It is due to easy access to transport ,fresh water or fish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048000" cy="2286000"/>
          </a:xfrm>
          <a:prstGeom prst="rect">
            <a:avLst/>
          </a:prstGeom>
          <a:noFill/>
        </p:spPr>
      </p:pic>
      <p:pic>
        <p:nvPicPr>
          <p:cNvPr id="29698" name="Picture 2" descr=" Dwelling are located to around the centre.&#10; Street circle around it&#10;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-1219200"/>
            <a:ext cx="8229600" cy="609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IN" sz="6600" dirty="0" smtClean="0">
              <a:latin typeface="Algerian" pitchFamily="82" charset="0"/>
            </a:endParaRPr>
          </a:p>
          <a:p>
            <a:pPr algn="ctr">
              <a:buNone/>
            </a:pPr>
            <a:r>
              <a:rPr lang="en-IN" sz="6600" dirty="0" smtClean="0">
                <a:latin typeface="Algerian" pitchFamily="82" charset="0"/>
              </a:rPr>
              <a:t>THANK YOU</a:t>
            </a:r>
            <a:endParaRPr lang="en-US" sz="6600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" descr=" A settlement is a general term used in archaeology,&#10;geography, landscape history and other subjects for a&#10;permanent or t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3868738" cy="0"/>
          </a:xfrm>
          <a:prstGeom prst="rect">
            <a:avLst/>
          </a:prstGeom>
          <a:solidFill>
            <a:srgbClr val="E9F7FD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212240"/>
                </a:solidFill>
                <a:effectLst/>
                <a:latin typeface="Source Sans Pro"/>
                <a:cs typeface="Arial" pitchFamily="34" charset="0"/>
              </a:rPr>
              <a:t/>
            </a:r>
            <a:b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212240"/>
                </a:solidFill>
                <a:effectLst/>
                <a:latin typeface="Source Sans Pro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 A settlement is a general term used in archaeology,&#10;geography, landscape history and other subjects for a&#10;permanent or t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048000" cy="2286000"/>
          </a:xfrm>
          <a:prstGeom prst="rect">
            <a:avLst/>
          </a:prstGeom>
          <a:noFill/>
        </p:spPr>
      </p:pic>
      <p:pic>
        <p:nvPicPr>
          <p:cNvPr id="1029" name="Picture 5" descr="2) Urban&#10;Settlement&#10;1) Rural&#10;Settlement&#10;Two types of&#10;Settlement:-&#10;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 The majority of its inhabitants are involve in activity&#10;like farming, fishing, forestry, mining. • The pattern of&#10;rural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 descr=" The majority of its inhabitants are involve in activity&#10;like farming, fishing, forestry, mining. • The pattern of&#10;rural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048000" cy="2286000"/>
          </a:xfrm>
          <a:prstGeom prst="rect">
            <a:avLst/>
          </a:prstGeom>
          <a:noFill/>
        </p:spPr>
      </p:pic>
      <p:pic>
        <p:nvPicPr>
          <p:cNvPr id="16386" name="Picture 2" descr=" In the form of village, surrounded by farms With Small&#10;population.&#10; Occupation such as forestry, farming ,fishing minin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" descr=" In the form of village, surrounded by farms With Small&#10;population.&#10; Occupation such as forestry, farming ,fishing minin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048000" cy="2286000"/>
          </a:xfrm>
          <a:prstGeom prst="rect">
            <a:avLst/>
          </a:prstGeom>
          <a:noFill/>
        </p:spPr>
      </p:pic>
      <p:pic>
        <p:nvPicPr>
          <p:cNvPr id="19458" name="Picture 2" descr=" RURAL ADVANTAGES:-&#10; 1. More natural environs.&#10; 2. Better social/support network .&#10; 3. Less stressful environment .&#10; 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 descr=" RURAL ADVANTAGES:-&#10; 1. More natural environs.&#10; 2. Better social/support network .&#10; 3. Less stressful environment .&#10;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048000" cy="2286000"/>
          </a:xfrm>
          <a:prstGeom prst="rect">
            <a:avLst/>
          </a:prstGeom>
          <a:noFill/>
        </p:spPr>
      </p:pic>
      <p:pic>
        <p:nvPicPr>
          <p:cNvPr id="18434" name="Picture 2" descr=" The majority of people are engage in non –rural&#10;activity.&#10; They work in office, shops and factories, operate&#10;machinery,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" descr=" In the form of towns and cities.&#10; They are large, both in population and area.&#10; Has functions such as business, manufa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 descr=" In the form of towns and cities.&#10; They are large, both in population and area.&#10; Has functions such as business, manufa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048000" cy="2286000"/>
          </a:xfrm>
          <a:prstGeom prst="rect">
            <a:avLst/>
          </a:prstGeom>
          <a:noFill/>
        </p:spPr>
      </p:pic>
      <p:pic>
        <p:nvPicPr>
          <p:cNvPr id="21506" name="Picture 2" descr=" URBAN ADVANTAGES:-&#10; 1. Services: Proximity to major and varied services.&#10; 2. Employment: Majority of higher paying job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</Words>
  <Application>Microsoft Office PowerPoint</Application>
  <PresentationFormat>On-screen Show (4:3)</PresentationFormat>
  <Paragraphs>23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CHANDIDAS MAHAVIDYALAYA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Personal</dc:creator>
  <cp:lastModifiedBy>Windows User</cp:lastModifiedBy>
  <cp:revision>8</cp:revision>
  <dcterms:created xsi:type="dcterms:W3CDTF">2006-08-16T00:00:00Z</dcterms:created>
  <dcterms:modified xsi:type="dcterms:W3CDTF">2022-12-26T15:46:26Z</dcterms:modified>
</cp:coreProperties>
</file>